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3" r:id="rId3"/>
    <p:sldId id="259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5" r:id="rId13"/>
    <p:sldId id="277" r:id="rId14"/>
    <p:sldId id="278" r:id="rId15"/>
    <p:sldId id="279" r:id="rId16"/>
    <p:sldId id="280" r:id="rId17"/>
    <p:sldId id="265" r:id="rId18"/>
    <p:sldId id="266" r:id="rId19"/>
    <p:sldId id="264" r:id="rId20"/>
    <p:sldId id="258" r:id="rId21"/>
    <p:sldId id="261" r:id="rId22"/>
    <p:sldId id="26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9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7758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714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8638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743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011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50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32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95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1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9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77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09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697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80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B14EC-D71A-461C-A6F4-6E4BB0AE71C1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C5DBAE8-26C3-4127-9319-ACD810589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7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60660" y="486888"/>
            <a:ext cx="6631340" cy="2840736"/>
          </a:xfrm>
        </p:spPr>
        <p:txBody>
          <a:bodyPr>
            <a:normAutofit/>
          </a:bodyPr>
          <a:lstStyle/>
          <a:p>
            <a:pPr algn="ctr"/>
            <a:r>
              <a:rPr lang="kk-KZ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Сабақтың тақырыбы: </a:t>
            </a:r>
            <a:br>
              <a:rPr lang="kk-KZ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Ұлы тұлғаның туған</a:t>
            </a:r>
            <a:br>
              <a:rPr lang="kk-KZ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жеріне саяхат.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936223" y="5782056"/>
            <a:ext cx="237743" cy="237743"/>
          </a:xfrm>
          <a:prstGeom prst="rect">
            <a:avLst/>
          </a:prstGeom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k-KZ" dirty="0" smtClean="0"/>
              <a:t>  11</a:t>
            </a:r>
            <a:endParaRPr lang="ru-RU" dirty="0"/>
          </a:p>
        </p:txBody>
      </p:sp>
      <p:pic>
        <p:nvPicPr>
          <p:cNvPr id="2052" name="Picture 4" descr="C:\Users\Fara\Downloads\img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264" y="2104903"/>
            <a:ext cx="5696197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987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el.kz/media/images/tiny_images/2d93fee4e16ca1de64170ec03dc5bff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192011" cy="3483006"/>
          </a:xfrm>
          <a:prstGeom prst="rect">
            <a:avLst/>
          </a:prstGeom>
          <a:noFill/>
        </p:spPr>
      </p:pic>
      <p:pic>
        <p:nvPicPr>
          <p:cNvPr id="15364" name="Picture 4" descr="http://el.kz/media/images/tiny_images/3fb37c040f5f0839a3dd19ee697735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90" y="0"/>
            <a:ext cx="6400711" cy="3501008"/>
          </a:xfrm>
          <a:prstGeom prst="rect">
            <a:avLst/>
          </a:prstGeom>
          <a:noFill/>
        </p:spPr>
      </p:pic>
      <p:pic>
        <p:nvPicPr>
          <p:cNvPr id="15366" name="Picture 6" descr="http://el.kz/media/images/tiny_images/f85c089599fc7e6278b34c945707f11a.jpg"/>
          <p:cNvPicPr>
            <a:picLocks noChangeAspect="1" noChangeArrowheads="1"/>
          </p:cNvPicPr>
          <p:nvPr/>
        </p:nvPicPr>
        <p:blipFill>
          <a:blip r:embed="rId4" cstate="print"/>
          <a:srcRect t="20000" r="7153"/>
          <a:stretch>
            <a:fillRect/>
          </a:stretch>
        </p:blipFill>
        <p:spPr bwMode="auto">
          <a:xfrm>
            <a:off x="5807969" y="3429000"/>
            <a:ext cx="6548436" cy="3429000"/>
          </a:xfrm>
          <a:prstGeom prst="rect">
            <a:avLst/>
          </a:prstGeom>
          <a:noFill/>
        </p:spPr>
      </p:pic>
      <p:pic>
        <p:nvPicPr>
          <p:cNvPr id="15368" name="Picture 8" descr="http://el.kz/media/images/tiny_images/9d05e84c881174659eb6e5309121dc1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5903979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6903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9458" name="Picture 2" descr="http://dic.academic.ru/pictures/wiki/files/76/Lake_Toraigyr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360" y="332656"/>
            <a:ext cx="88086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Жасыбай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,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Сабындыкөл және Торайғыр көлдері жыл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сайын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мыңдаған туристерді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қарсы алады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,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бұл үшін көл жағалауларында демалыс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үйлері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мен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пансионаттар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Aharoni" pitchFamily="2" charset="-79"/>
              </a:rPr>
              <a:t>көптеп орналасқан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Aharoni" pitchFamily="2" charset="-79"/>
              </a:rPr>
              <a:t>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Aharoni" pitchFamily="2" charset="-79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830424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елдімекені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курортты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аймақ, 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1985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Ұлттық табиғи саябақ статусына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Саябақ табиғаты өте ерекше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жаралған табиғатымен әйгілі: Баянауыл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батыстан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шығысқа қарай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40-50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шақырым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солтүстіктен оңтүстікке қарай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20-25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шақырым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Ең биік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нүктесі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Ақбет тауы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1026 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биіктікте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Таулы-орманды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оазис 450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шақырымды алып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жатыр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негізгі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ерекшелігі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жартастар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Кемпіртас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көгершін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Булка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Найзатас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аттың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басы,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жастықтар 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т.б.),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Сабындыкөл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ауданы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7,4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шақырым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Жасыбай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ауданы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шақырым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көлдері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үңгірлер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Әулиетас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 м)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Драверта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үңгірі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тастағы жазулар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Құмыра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сарқырамасы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 3 м),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шатқалдары 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т.б.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көрікті жерлердің болуы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482" name="Picture 2" descr="Баянауы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4088" y="0"/>
            <a:ext cx="4227912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s://upload.wikimedia.org/wikipedia/commons/thumb/5/56/Lake_Dzhasybay_2.jpg/120px-Lake_Dzhasybay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0203" y="2564904"/>
            <a:ext cx="4271799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69033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ұлттық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табиғи паркі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1985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ҚССР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Министрліг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№ 276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қаулысымен құрылған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ауданының аумағында орналасқан, жалпы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аумағы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50 688 га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құраған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488" name="Picture 8" descr="https://upload.wikimedia.org/wikipedia/commons/thumb/7/77/Peak_of_Courageous.jpg/120px-Peak_of_Courageo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16214" y="4725144"/>
            <a:ext cx="4079772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2996952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://pavlodartv.kz/images/news/0881184ef34b109f807afefd6a21c5a7.png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://pavlodartv.kz/images/news/0881184ef34b109f807afefd6a21c5a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121920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27915" y="-531439"/>
            <a:ext cx="6864085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Табиғаты таңдай қақтырып, көз сүздірер киелі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мекен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Баянауылды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көрген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 бар,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көрмеген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 бар.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Құтты мекенге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жыл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сайын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саяхаттап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туристердің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саны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толастаған емес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Статистикаға жүгінсек, биыл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Жасыбай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жағасында демалуға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мыңнан астам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турист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басын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бұрған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ұлттық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парк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аумағында барлығы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35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демалыс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Олардың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29-ы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Жасыбайда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5-і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Сабындыкөлде болса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біреуі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Торайғыр көлінің маңында шоғырланған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Сондай-ақ, жаз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науқанында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лагері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жұмыс істеген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Айта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кетсек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биылғы жыл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Жасыбай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көлінің жағасына демалуға Қазақстан аймақтарынан өзге Ресей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Германия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Канада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елдерінің туристері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екен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она отдыха Ёрле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7824192" cy="3276601"/>
          </a:xfrm>
          <a:prstGeom prst="rect">
            <a:avLst/>
          </a:prstGeom>
          <a:noFill/>
        </p:spPr>
      </p:pic>
      <p:pic>
        <p:nvPicPr>
          <p:cNvPr id="4100" name="Picture 4" descr="База отдыха Ёрле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563" y="3276601"/>
            <a:ext cx="9081477" cy="34563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920203" y="188641"/>
            <a:ext cx="4271797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демалыс үйі</a:t>
            </a:r>
          </a:p>
          <a:p>
            <a:pPr algn="ctr"/>
            <a:r>
              <a:rPr lang="kk-KZ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-3000-9000 тегеніңарасында</a:t>
            </a:r>
          </a:p>
          <a:p>
            <a:pPr algn="ctr"/>
            <a:r>
              <a:rPr lang="kk-KZ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-отбасылық үйлер бар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База отдыха Жасыб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847862" y="404664"/>
            <a:ext cx="5952661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Жасыбай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демалыс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орны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-5000-18000 арасында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44139" y="1"/>
            <a:ext cx="45125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Алтын </a:t>
            </a:r>
            <a:r>
              <a:rPr lang="ru-RU" dirty="0" err="1" smtClean="0"/>
              <a:t>арқаның құтты мекені</a:t>
            </a:r>
            <a:r>
              <a:rPr lang="ru-RU" dirty="0" smtClean="0"/>
              <a:t> </a:t>
            </a:r>
            <a:r>
              <a:rPr lang="ru-RU" dirty="0" err="1" smtClean="0"/>
              <a:t>атанып</a:t>
            </a:r>
            <a:r>
              <a:rPr lang="ru-RU" dirty="0" smtClean="0"/>
              <a:t> </a:t>
            </a:r>
            <a:r>
              <a:rPr lang="ru-RU" dirty="0" err="1" smtClean="0"/>
              <a:t>жүрген </a:t>
            </a:r>
            <a:r>
              <a:rPr lang="ru-RU" dirty="0" smtClean="0"/>
              <a:t>бай </a:t>
            </a:r>
            <a:r>
              <a:rPr lang="ru-RU" dirty="0" err="1" smtClean="0"/>
              <a:t>қазыналы</a:t>
            </a:r>
            <a:r>
              <a:rPr lang="ru-RU" dirty="0" smtClean="0"/>
              <a:t>, </a:t>
            </a:r>
            <a:r>
              <a:rPr lang="ru-RU" dirty="0" err="1" smtClean="0"/>
              <a:t>көгілдір таулы</a:t>
            </a:r>
            <a:r>
              <a:rPr lang="ru-RU" dirty="0" smtClean="0"/>
              <a:t> </a:t>
            </a:r>
            <a:r>
              <a:rPr lang="ru-RU" dirty="0" err="1" smtClean="0"/>
              <a:t>көрікті өңірлердің бірі</a:t>
            </a:r>
            <a:r>
              <a:rPr lang="ru-RU" dirty="0" smtClean="0"/>
              <a:t> – </a:t>
            </a:r>
            <a:r>
              <a:rPr lang="ru-RU" dirty="0" err="1" smtClean="0"/>
              <a:t>Баянауыл</a:t>
            </a:r>
            <a:r>
              <a:rPr lang="ru-RU" dirty="0" smtClean="0"/>
              <a:t> </a:t>
            </a:r>
            <a:r>
              <a:rPr lang="ru-RU" dirty="0" err="1" smtClean="0"/>
              <a:t>жері</a:t>
            </a:r>
            <a:r>
              <a:rPr lang="ru-RU" dirty="0" smtClean="0"/>
              <a:t>. </a:t>
            </a:r>
            <a:r>
              <a:rPr lang="ru-RU" dirty="0" err="1" smtClean="0"/>
              <a:t>Қазақ халқының болашағын болжаған, </a:t>
            </a:r>
            <a:r>
              <a:rPr lang="ru-RU" dirty="0" smtClean="0"/>
              <a:t>дала </a:t>
            </a:r>
            <a:r>
              <a:rPr lang="ru-RU" dirty="0" err="1" smtClean="0"/>
              <a:t>данасы</a:t>
            </a:r>
            <a:r>
              <a:rPr lang="ru-RU" dirty="0" smtClean="0"/>
              <a:t> </a:t>
            </a:r>
            <a:r>
              <a:rPr lang="ru-RU" dirty="0" err="1" smtClean="0"/>
              <a:t>Асан</a:t>
            </a:r>
            <a:r>
              <a:rPr lang="ru-RU" dirty="0" smtClean="0"/>
              <a:t> </a:t>
            </a:r>
            <a:r>
              <a:rPr lang="ru-RU" dirty="0" err="1" smtClean="0"/>
              <a:t>Қайғы бабамыз</a:t>
            </a:r>
            <a:r>
              <a:rPr lang="ru-RU" dirty="0" smtClean="0"/>
              <a:t> Баян </a:t>
            </a:r>
            <a:r>
              <a:rPr lang="ru-RU" dirty="0" err="1" smtClean="0"/>
              <a:t>тауын</a:t>
            </a:r>
            <a:r>
              <a:rPr lang="ru-RU" dirty="0" smtClean="0"/>
              <a:t> </a:t>
            </a:r>
            <a:r>
              <a:rPr lang="ru-RU" dirty="0" err="1" smtClean="0"/>
              <a:t>көргенде </a:t>
            </a:r>
            <a:r>
              <a:rPr lang="ru-RU" dirty="0" smtClean="0"/>
              <a:t>"</a:t>
            </a:r>
            <a:r>
              <a:rPr lang="ru-RU" dirty="0" err="1" smtClean="0"/>
              <a:t>Ат</a:t>
            </a:r>
            <a:r>
              <a:rPr lang="ru-RU" dirty="0" smtClean="0"/>
              <a:t> </a:t>
            </a:r>
            <a:r>
              <a:rPr lang="ru-RU" dirty="0" err="1" smtClean="0"/>
              <a:t>ерін</a:t>
            </a:r>
            <a:r>
              <a:rPr lang="ru-RU" dirty="0" smtClean="0"/>
              <a:t> </a:t>
            </a:r>
            <a:r>
              <a:rPr lang="ru-RU" dirty="0" err="1" smtClean="0"/>
              <a:t>алмайтын</a:t>
            </a:r>
            <a:r>
              <a:rPr lang="ru-RU" dirty="0" smtClean="0"/>
              <a:t> </a:t>
            </a:r>
            <a:r>
              <a:rPr lang="ru-RU" dirty="0" err="1" smtClean="0"/>
              <a:t>жер</a:t>
            </a:r>
            <a:r>
              <a:rPr lang="ru-RU" dirty="0" smtClean="0"/>
              <a:t> </a:t>
            </a:r>
            <a:r>
              <a:rPr lang="ru-RU" dirty="0" err="1" smtClean="0"/>
              <a:t>екен</a:t>
            </a:r>
            <a:r>
              <a:rPr lang="ru-RU" dirty="0" smtClean="0"/>
              <a:t>.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түней кетемін</a:t>
            </a:r>
            <a:r>
              <a:rPr lang="ru-RU" dirty="0" smtClean="0"/>
              <a:t> </a:t>
            </a:r>
            <a:r>
              <a:rPr lang="ru-RU" dirty="0" err="1" smtClean="0"/>
              <a:t>деген</a:t>
            </a:r>
            <a:r>
              <a:rPr lang="ru-RU" dirty="0" smtClean="0"/>
              <a:t> </a:t>
            </a:r>
            <a:r>
              <a:rPr lang="ru-RU" dirty="0" err="1" smtClean="0"/>
              <a:t>адам</a:t>
            </a:r>
            <a:r>
              <a:rPr lang="ru-RU" dirty="0" smtClean="0"/>
              <a:t>,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жұма тоқтап қалады" деген</a:t>
            </a:r>
            <a:r>
              <a:rPr lang="ru-RU" dirty="0" smtClean="0"/>
              <a:t> </a:t>
            </a:r>
            <a:r>
              <a:rPr lang="ru-RU" dirty="0" err="1" smtClean="0"/>
              <a:t>екен</a:t>
            </a:r>
            <a:endParaRPr lang="ru-RU" dirty="0"/>
          </a:p>
        </p:txBody>
      </p:sp>
      <p:pic>
        <p:nvPicPr>
          <p:cNvPr id="7" name="Рисунок 6" descr="64734a4fb91d86568ae98018c011a39e140431152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615947" y="0"/>
            <a:ext cx="65760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Алтын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арқаның құтты мекені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атанып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жүрген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қазыналы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көгілдір таулы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көрікті өңірлердің бірі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жері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Қазақ халқының болашағын болжаған,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дала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данасы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Асан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Қайғы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бабамыз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Баян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тауын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көргенде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ерін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алмайтын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екен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түней кетемін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жұма тоқтап қалады" деген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екен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558141"/>
            <a:ext cx="8596668" cy="5483222"/>
          </a:xfrm>
        </p:spPr>
        <p:txBody>
          <a:bodyPr>
            <a:normAutofit fontScale="92500"/>
          </a:bodyPr>
          <a:lstStyle/>
          <a:p>
            <a:r>
              <a:rPr lang="ru-RU" sz="2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Оқылым:</a:t>
            </a:r>
            <a:endParaRPr lang="ru-RU" sz="2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Шәкен (Шаһкерім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Айманов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актер, режиссер.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Болашақ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актер 1914 ж. 15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ақпанда қазіргі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Павлодар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облысы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ауданында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туған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кішкентай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кезінен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жездесі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Қали Байжановтың әндерін тыңдап өскен.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Ауыл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мектебін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бітіріп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(1928),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Семейдегі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педтехникумға оқуға түскен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Семей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мұғалімдер техникумында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оқып жүргенде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1932 ж.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Алматыдағы Қазақ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драма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театрына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шақырылады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Айманов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1932 – 33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жылғы маусымнан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театрға жұмысқа қабылданды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Классикалық пьесалар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қойылған спектакльдерде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рөлдерді шебер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орындауымен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көпшілік көзіне түседі.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Әсіресе оның орындауындағы Ақан сері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Қобыланды,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Сатин,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Петруччо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Отелло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рөлдері ұлттық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тарихында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өшпес із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қалдырды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Айманов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актерлік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өнерімен қатар режиссерлік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шығармашылықпен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айналысып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спектакльдер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қояды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1947 – 51 ж.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қазіргі Қазақтың академиялық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драма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театрының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режиссері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«Абай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әндері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(1945), «Жамбыл» (1947)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көркем фильмдерінде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күрделі экрандық бейнелерді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сомдады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1953 – 70 ж.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«Қазақфильм» студиясының көркемдік жағын басқарып, қазақ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кино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өнерінің өркендеуіне үлкен үлес қосты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Оның қойған көркем фильмдері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Махаббат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аңыз»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(1953), «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Алдар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көсе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(1965), «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Атамекен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(1966), «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Найзатас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баурайында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(1968).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Көрермен қауымның ой-талғамынан шыққан «Біздің сүйікті дәрігер»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(1958) мен «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Тақиялы періште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(1969)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фильмдері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ұлттық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кино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өнерінде комедиялық жанрды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дамытудағы соны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ізденістерімен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ерекшеленді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Оның соңғы қойған «Атаманның ақыры» 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(1970)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фильмі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режиссер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Айманов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шығармашылығының биік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шыңына айналды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Жазылым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Жоғарыдағы мәтіннен біріккен сөздерді теріп жазамыз</a:t>
            </a:r>
          </a:p>
          <a:p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Мысалы: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</a:p>
          <a:p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Мәтінде кездесетін  жалқы есімдерді теріп жазып алыңыз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Тілдесім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Ш.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Айманов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айтылған сөздер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8586" y="1103685"/>
            <a:ext cx="8596668" cy="3880773"/>
          </a:xfrm>
        </p:spPr>
        <p:txBody>
          <a:bodyPr>
            <a:no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таланттың соңынан мәңгі тозбас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қазына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өнер қалған.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өз ұрпағының бала-шағасының игілігі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бүкіл халқының қазынасы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қалмақ.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Шәкендер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бала-шағасына емес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халқына мұра қалдыру үшін барын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салған азаматтардың бірі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ойлаймын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/Асанәлі Әшімов/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Марқұм шешеміз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бұзауды бағып кел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тезек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қойыңдар десе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Шәкеннің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ауыра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Анамыз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қаттырақ айтса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«Серектастың» басына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шығып алып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аяқты салбыратып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жіберіп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отырады./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Кәукен Кенжетаев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Шәкен Айманов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 өнерінің қамқоршысы, қызметшісі ғана емес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айбыны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Әшірбек Сығай/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Қай салаға салсаңда хас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тұлпар озып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Англиядағы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Эвон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жағасындағы Стратфорд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қаласында Отеллоны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ойнайтын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актерлардың дүние жүзілік фестивалі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Шәкең соған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барды.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Шәкең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Шекспир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елінен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жүлдемен оралды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./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Әкім Тарази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 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Сабақтың мақсаты: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Білімділік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Шәкен Аймановтың туған жері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мәлімет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беру.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Біріккен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сөздерді қайталау, емлесіне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тоқталу;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Дамытушылық:  Қазақстанның  табиғаты туралы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көзқарасын кеңейту.Сөздік қорларын байыту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Тәрбиелік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Баянауылдың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курортты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оқушыларға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түсіндіру,Отансүйгіштікке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тәрбиелеу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Aimanov_Shaken_as_Zhamby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3" y="3645408"/>
            <a:ext cx="2780167" cy="2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741152" y="48606"/>
            <a:ext cx="487680" cy="487680"/>
          </a:xfrm>
          <a:prstGeom prst="rect">
            <a:avLst/>
          </a:prstGeom>
        </p:spPr>
      </p:pic>
      <p:pic>
        <p:nvPicPr>
          <p:cNvPr id="4098" name="Picture 2" descr="C:\Users\Fara\Downloads\1000-6-1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4135" y="638322"/>
            <a:ext cx="3348037" cy="2213052"/>
          </a:xfrm>
          <a:prstGeom prst="rect">
            <a:avLst/>
          </a:prstGeom>
          <a:noFill/>
        </p:spPr>
      </p:pic>
      <p:pic>
        <p:nvPicPr>
          <p:cNvPr id="4100" name="Picture 4" descr="C:\Users\Fara\Downloads\img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253838"/>
            <a:ext cx="6096000" cy="3461657"/>
          </a:xfrm>
          <a:prstGeom prst="rect">
            <a:avLst/>
          </a:prstGeom>
          <a:noFill/>
        </p:spPr>
      </p:pic>
      <p:pic>
        <p:nvPicPr>
          <p:cNvPr id="4101" name="Picture 5" descr="C:\Users\Fara\Downloads\kino_nerі._isakova_a._137_gruppa_omf_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28654" y="-1"/>
            <a:ext cx="6096000" cy="3681351"/>
          </a:xfrm>
          <a:prstGeom prst="rect">
            <a:avLst/>
          </a:prstGeom>
          <a:noFill/>
        </p:spPr>
      </p:pic>
      <p:pic>
        <p:nvPicPr>
          <p:cNvPr id="13" name="Picture 3" descr="C:\Users\Fara\Downloads\343922_5ca4a9773086e5ca4a977308a6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8931" y="3823853"/>
            <a:ext cx="3788228" cy="28560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247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      Кері байланыс: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Ш.Аймановтың қазақ киносындағы рөлі қандай деп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ойлайсың?</a:t>
            </a: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Қазіргі қазақ киносынан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ұнайтын фильмдерді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атаңыз?</a:t>
            </a: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kk-K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Бүгінгі сабақта не білдім?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521696" y="304800"/>
            <a:ext cx="487680" cy="48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7697"/>
            <a:ext cx="10515600" cy="510844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kk-KZ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kk-KZ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kk-KZ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Үйге тапсырма:</a:t>
            </a:r>
            <a:endParaRPr lang="ru-RU" sz="24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459537" y="316991"/>
            <a:ext cx="659567" cy="4023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95107" y="3491345"/>
            <a:ext cx="56750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Баянауыл-курортты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аймақ  тақырыбында 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шағын ойтолғау жазу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94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80688" y="1959864"/>
            <a:ext cx="3767328" cy="32405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Шәкен Аймановтың туған жері 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321296" y="2048256"/>
            <a:ext cx="911378" cy="5425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548372" y="4431792"/>
            <a:ext cx="803148" cy="483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3438062" y="1959864"/>
            <a:ext cx="963250" cy="6058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005328" y="4431792"/>
            <a:ext cx="975360" cy="3261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91352" y="344385"/>
            <a:ext cx="5490029" cy="2338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Асан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Қайғы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Баян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тауын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көргенде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ерін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алмайтын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екен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түней кетемін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жұма тоқтап қалады"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4787383"/>
            <a:ext cx="5182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«Атақты тұлғалар шыққан жер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084474" y="6020899"/>
            <a:ext cx="5835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«Туған жерінің табиғаты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бай, </a:t>
            </a: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әдемі»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 rot="5400000">
            <a:off x="4818029" y="5388154"/>
            <a:ext cx="1199518" cy="2559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8292050" y="895928"/>
            <a:ext cx="3072636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Туған жері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 Павлодар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облысы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ауданы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Қазақстанның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өзені болып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табылатын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>
              <a:spcBef>
                <a:spcPts val="1000"/>
              </a:spcBef>
              <a:spcAft>
                <a:spcPts val="800"/>
              </a:spcAft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Ертіс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жағасында орналасқан</a:t>
            </a: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08758" y="3246499"/>
            <a:ext cx="3764478" cy="1706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Баянауыл-курортты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аймақ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800" dirty="0" smtClean="0"/>
              <a:t> </a:t>
            </a:r>
            <a:endParaRPr lang="ru-RU" sz="2800" dirty="0">
              <a:solidFill>
                <a:prstClr val="black"/>
              </a:solidFill>
            </a:endParaRPr>
          </a:p>
        </p:txBody>
      </p:sp>
      <p:cxnSp>
        <p:nvCxnSpPr>
          <p:cNvPr id="55" name="Прямая со стрелкой 54"/>
          <p:cNvCxnSpPr/>
          <p:nvPr/>
        </p:nvCxnSpPr>
        <p:spPr>
          <a:xfrm flipH="1">
            <a:off x="3219792" y="3618923"/>
            <a:ext cx="6816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166983" y="5870478"/>
            <a:ext cx="304800" cy="304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400799" y="237506"/>
            <a:ext cx="2660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i="1" dirty="0" smtClean="0"/>
              <a:t>Айтылым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2391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31058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Қойнауы тарих пен шежіреге толы қасиетті мекен-Баянауыл.</a:t>
            </a:r>
            <a:endParaRPr lang="ru-RU" dirty="0"/>
          </a:p>
        </p:txBody>
      </p:sp>
      <p:pic>
        <p:nvPicPr>
          <p:cNvPr id="7" name="Рисунок 6" descr="Bayan_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1424" y="1"/>
            <a:ext cx="11280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Қойнауы тарих пен шежіреге толы                        қасиетті мекен-Баянауыл.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31058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Қойнауы тарих пен шежіреге толы қасиетті мекен-Баянауыл.</a:t>
            </a:r>
            <a:endParaRPr lang="ru-RU" dirty="0"/>
          </a:p>
        </p:txBody>
      </p:sp>
      <p:pic>
        <p:nvPicPr>
          <p:cNvPr id="7" name="Рисунок 6" descr="Bayan_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1424" y="0"/>
            <a:ext cx="11280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Қасиетті жерден шыққан тарихи тұлғалар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1" y="2782956"/>
            <a:ext cx="3285307" cy="40988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804" y="2088692"/>
            <a:ext cx="2920219" cy="28321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548" y="-9053"/>
            <a:ext cx="6000309" cy="20726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16" y="-23838"/>
            <a:ext cx="4773693" cy="2776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677" y="1928076"/>
            <a:ext cx="4576064" cy="3423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539" y="-9053"/>
            <a:ext cx="2514600" cy="2428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000" y="2778753"/>
            <a:ext cx="3060571" cy="41121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610" y="4282112"/>
            <a:ext cx="4285823" cy="25997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73693" cy="277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0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371" y="-2849642"/>
            <a:ext cx="112332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el.kz/media/images/tiny_images/d55f75a5fe6a81e973b9e38fe24c62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"/>
            <a:ext cx="6096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Оқылым </a:t>
            </a:r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base"/>
            <a:r>
              <a:rPr lang="ru-RU" sz="20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Павлодар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облысының оңтүстік-шығысында орналасқан Баянауыл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ауданының орталығы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тауларының ортасында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Сабындыкөл жағасында орын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тепкен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ауылының өзі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өте көрікті жер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халқы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4472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1826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казак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станицасының құрылысынан бастау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 алғашқы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атаманы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болашақ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этнограф, географ,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саяхатшы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Потаниннің әкесі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Н. Потанин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халық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саны 800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 құраған екен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Ал 1833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 Баянауыл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округ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://el.kz/media/images/tiny_images/c52e9d9026edfc44ed3f90ac94f9c464.jpg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http://el.kz/media/images/tiny_images/c52e9d9026edfc44ed3f90ac94f9c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82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тамаша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табиғатымен ғана емес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мәдени тарихи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мұраға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өңір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Сондықтан Баянауылды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айтқан кезде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оныңтарихи мұрасы байлығын айтпай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кету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 емес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Ертедегі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үңгірлермен қойнаулардың қабырғасындағы жұмбаққа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суреттерге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қорғандар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балбал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тастар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ежелгі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адамдардың қолымен жасалған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 тас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бұлақтар, реликтік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өсімдіктер көнедегі жеріміздің әртүрлі пайдалы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қазбалардың таңғаларлық сұлулығын паш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19526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7410" name="Picture 2" descr="http://el.kz/media/images/tiny_images/6ed3ec470653f08c22629bb64afd2a6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48000" y="1582342"/>
            <a:ext cx="900066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Баянауыл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ауданының аймағы көне заманнан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қазақ халқының атамекені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Шөбі шүйгін, өрісі кең таулы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аймақта малдың түр-түрін өсіруге өте ыңғайлы, әрі малшаруашылығының өсіп, кеңеюіне өте жақсы жағдай жасалған.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Ертеде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жоңғар шапқыншылығы кезіндегі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қантөгіс ұрыстарда Қабанбай, Бөгенбай, Олжабай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Малайсары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Жасыбай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Байқозы, Шатша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батырлардың бастауымен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шайқастар өтті.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Бұған куә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қазіргі бізге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жеткен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жағрапиялық тау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асу,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көл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елді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мекен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атаулары</a:t>
            </a:r>
            <a:endParaRPr lang="ru-RU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343</TotalTime>
  <Words>868</Words>
  <Application>Microsoft Office PowerPoint</Application>
  <PresentationFormat>Произвольный</PresentationFormat>
  <Paragraphs>96</Paragraphs>
  <Slides>22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Сабақтың тақырыбы:  Ұлы тұлғаның туған  жеріне саяхат.</vt:lpstr>
      <vt:lpstr> Сабақтың мақсаты: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Жазылым:</vt:lpstr>
      <vt:lpstr>        Тілдесім: Ш. Айманов туралы айтылған сөздер </vt:lpstr>
      <vt:lpstr>Презентация PowerPoint</vt:lpstr>
      <vt:lpstr>      Кері байланыс: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Сабақтың тақырыбы:  Қазақ киносының саңлағы Шәкен Кенжетайұлы Айманов</dc:title>
  <dc:creator>Пользователь Windows</dc:creator>
  <cp:lastModifiedBy>Hp</cp:lastModifiedBy>
  <cp:revision>28</cp:revision>
  <dcterms:created xsi:type="dcterms:W3CDTF">2020-03-30T05:03:28Z</dcterms:created>
  <dcterms:modified xsi:type="dcterms:W3CDTF">2020-04-03T05:18:58Z</dcterms:modified>
</cp:coreProperties>
</file>